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92" d="100"/>
          <a:sy n="92" d="100"/>
        </p:scale>
        <p:origin x="34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Hayes" userId="8c1831a8-fbd3-4ed5-b11b-483838367603" providerId="ADAL" clId="{F858FC36-10E3-497D-B277-9460891EF72E}"/>
    <pc:docChg chg="modSld">
      <pc:chgData name="Mark Hayes" userId="8c1831a8-fbd3-4ed5-b11b-483838367603" providerId="ADAL" clId="{F858FC36-10E3-497D-B277-9460891EF72E}" dt="2025-06-07T12:22:28.282" v="3" actId="20577"/>
      <pc:docMkLst>
        <pc:docMk/>
      </pc:docMkLst>
      <pc:sldChg chg="modSp mod">
        <pc:chgData name="Mark Hayes" userId="8c1831a8-fbd3-4ed5-b11b-483838367603" providerId="ADAL" clId="{F858FC36-10E3-497D-B277-9460891EF72E}" dt="2025-06-07T12:22:28.282" v="3" actId="20577"/>
        <pc:sldMkLst>
          <pc:docMk/>
          <pc:sldMk cId="4021383874" sldId="256"/>
        </pc:sldMkLst>
        <pc:spChg chg="mod">
          <ac:chgData name="Mark Hayes" userId="8c1831a8-fbd3-4ed5-b11b-483838367603" providerId="ADAL" clId="{F858FC36-10E3-497D-B277-9460891EF72E}" dt="2025-06-07T12:22:28.282" v="3" actId="20577"/>
          <ac:spMkLst>
            <pc:docMk/>
            <pc:sldMk cId="4021383874" sldId="256"/>
            <ac:spMk id="6" creationId="{6D5FDF1D-3F0E-398A-68D6-4D677DD9962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160-DB97-F110-8BF2-BB9F0AF22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8E3C2-8347-EC79-7C22-32E352586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F56D5-7096-B5FF-F20B-542AA50C6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CB75-72F8-D235-09E4-D83E96E3D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11165-A9EC-3F18-48EB-64CCD39D5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3303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ABA3F-A31F-D30C-0326-9EE91DBCE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3B093-4D24-D06C-4DB0-CBB5EDA72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4E55D-FEB6-7E02-1B59-0DA4D04D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29975-5306-534D-25D8-F3534B18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027BC-3A38-70F8-6D01-22741750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730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0910C-CCA5-C5AF-AC6A-8738DFAB7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EFF336-01E7-0A59-6DF0-5A30B3338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C18A5-107E-7C8E-38CD-1DE210E8E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F11B-346C-4C0E-98DA-DC280FB69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5B4F8-34EB-3B70-7DE9-F5E1EF23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823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319C-245C-F60C-478F-54AC237D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CE567-79AE-E68A-9F4C-F6F5FF20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22CC3-A975-F614-996A-C07A11752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16244-7BBC-0926-021B-9A9EA4BC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21F9F-1586-7020-92C6-73F7CAC5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2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65AEB-ADF2-D1D3-A030-9D1C9C253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B4B76-D0FF-0993-82CB-8C8962141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91C2-887B-5D1E-2FD6-4FC61C36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18B77-2039-7BC8-B6BE-6589DFD1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B435F-D736-94DC-76E7-86296735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174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079C-79D9-51FB-348E-69527850E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B5C6D-C0A2-0EAE-B522-C438DB409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38E2E-3927-79CA-E38D-A8C98AC37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15911-DE76-C11F-32E0-508341BD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CF98A-1FE8-5322-9EFD-853CBDFE7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6C0BA-757B-21F7-E022-EB7C7B43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609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7312-1A4B-C715-B266-DAD1F7350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90CAD4-9709-7F5B-A6F7-A7CD10A45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EB950-6D62-C4BC-5292-50436DAC2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0E61CC-551A-0183-4A7F-6B01226EAD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5167EC-6C07-6ECB-76E2-B9A673615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DF47FE-2F22-2444-E43B-FE3566AD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E20239-57AE-DFF0-7601-C5391243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2FC0DE-8C6B-A1D6-FA93-EBA6A226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075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F5DF6-1924-B37D-90B3-324428F1B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C68948-7C56-0D68-5661-89E4ED732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2B66F-C0BF-1D26-1999-0FDF58726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60DCD-C6AE-12B2-6F7F-CFC558F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643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ED3B9E-1629-841B-4CB1-24080F80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DE5792-8E39-1415-B438-1E484C149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5F50A-DE1D-A26E-4AD0-4396549A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0506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B8515-DD69-FB4A-A41A-68BB82867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F061C-C24E-EA58-F4A3-F531AA7AC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DAB96-CA92-FBAA-A182-F0B598CE9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D2BE1-697B-3F62-4598-00197BBF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3CDA4-98E5-32EB-30E8-B43F09BD3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4C948-4B79-AFFF-C6A1-7BFF0169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206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CF0EF-7EC5-BB49-7003-7D03B244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B8C088-6BA2-0750-873B-B145D52F1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BC00C1-E2EC-B833-AAAC-DC67E2410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AFC43-B688-0198-F593-F943A228F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7A6B6-4F98-6BBF-F8C1-9687F3CB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1023E-610E-E724-1F0F-5312E1FC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74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C2F02F-67D1-8B04-60E7-C60045AAF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F1853-2891-948E-F69F-957A52649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429D-010B-46C4-125B-BB3D57BE1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C9A69B-14D3-4A89-AB82-20E67A0731E8}" type="datetimeFigureOut">
              <a:rPr lang="en-IE" smtClean="0"/>
              <a:t>07/06/2025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688F1-A41F-CFDB-6A63-0D0F1AD34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16C3A-7E9A-F571-82C1-52592DA4A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ECF7F2-766D-42E1-80AB-CEFC3350505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059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459ECC7-20B5-C9CF-3BDB-AAB907B9E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367" y="4359009"/>
            <a:ext cx="3118273" cy="102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9F1B5A3-FCA7-EFA7-94CD-4A628707F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917" y="5730451"/>
            <a:ext cx="3048737" cy="76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2D186417-E00B-F0E3-9DB2-DA63181DD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367" y="5497627"/>
            <a:ext cx="2852737" cy="95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black and blue logo&#10;&#10;Description automatically generated">
            <a:extLst>
              <a:ext uri="{FF2B5EF4-FFF2-40B4-BE49-F238E27FC236}">
                <a16:creationId xmlns:a16="http://schemas.microsoft.com/office/drawing/2014/main" id="{F3FE4031-EE8A-0572-D228-32EB609AA68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237" y="4359009"/>
            <a:ext cx="3320096" cy="10203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5FDF1D-3F0E-398A-68D6-4D677DD99624}"/>
              </a:ext>
            </a:extLst>
          </p:cNvPr>
          <p:cNvSpPr txBox="1"/>
          <p:nvPr/>
        </p:nvSpPr>
        <p:spPr>
          <a:xfrm>
            <a:off x="0" y="87452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000" dirty="0"/>
              <a:t>Thank you to our sponsors. Please say hello to them and find out how they can help you.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6B5123E-2086-8EA9-F188-E25E1FFC3C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5122" y="159737"/>
            <a:ext cx="2149115" cy="537279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7D3AB39-E32D-1578-4625-B90726D4FF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595039" y="1625682"/>
            <a:ext cx="4843482" cy="25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383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Hayes</dc:creator>
  <cp:lastModifiedBy>Mark Hayes</cp:lastModifiedBy>
  <cp:revision>2</cp:revision>
  <dcterms:created xsi:type="dcterms:W3CDTF">2024-06-05T20:48:50Z</dcterms:created>
  <dcterms:modified xsi:type="dcterms:W3CDTF">2025-06-07T12:22:34Z</dcterms:modified>
</cp:coreProperties>
</file>